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63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4660"/>
  </p:normalViewPr>
  <p:slideViewPr>
    <p:cSldViewPr snapToGrid="0">
      <p:cViewPr varScale="1">
        <p:scale>
          <a:sx n="71" d="100"/>
          <a:sy n="71" d="100"/>
        </p:scale>
        <p:origin x="3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openxmlformats.org/officeDocument/2006/relationships/customXml" Target="../customXml/item2.xml"/></Relationships>
</file>

<file path=ppt/media/hdphoto1.wdp>
</file>

<file path=ppt/media/hdphoto2.wdp>
</file>

<file path=ppt/media/image1.png>
</file>

<file path=ppt/media/image10.svg>
</file>

<file path=ppt/media/image11.jp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509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85417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45463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3766" y="4045918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Receptor de Drone DX-145-R programado para lançamento em Q1</a:t>
            </a:r>
          </a:p>
          <a:p>
            <a:pPr algn="ctr"/>
            <a:endParaRPr lang="pt-BR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6C4803A-3BBF-4D86-8383-47F2C81E497B}"/>
              </a:ext>
            </a:extLst>
          </p:cNvPr>
          <p:cNvGrpSpPr/>
          <p:nvPr/>
        </p:nvGrpSpPr>
        <p:grpSpPr>
          <a:xfrm>
            <a:off x="1086498" y="1690688"/>
            <a:ext cx="9565850" cy="2330506"/>
            <a:chOff x="1086498" y="1690688"/>
            <a:chExt cx="9565850" cy="2330506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3125BFA4-BAF6-4DBE-B1DF-62A7D3BE5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6498" y="1690688"/>
              <a:ext cx="2327593" cy="2330506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E120672A-3769-41B2-B872-119EE23F8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4755" y="1690688"/>
              <a:ext cx="2327593" cy="2330506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CE2BCB47-3725-4ADA-8173-B696055AE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5626" y="1690688"/>
              <a:ext cx="2327593" cy="23305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2500" y="4131502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Receptor de Drone DX-145-R programado para lançamento em Q1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35DE6D0-95B2-49B7-874C-A812D9C99462}"/>
              </a:ext>
            </a:extLst>
          </p:cNvPr>
          <p:cNvSpPr/>
          <p:nvPr/>
        </p:nvSpPr>
        <p:spPr>
          <a:xfrm>
            <a:off x="800100" y="1171074"/>
            <a:ext cx="2819400" cy="26342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Call center">
            <a:extLst>
              <a:ext uri="{FF2B5EF4-FFF2-40B4-BE49-F238E27FC236}">
                <a16:creationId xmlns:a16="http://schemas.microsoft.com/office/drawing/2014/main" id="{62EB0958-2421-43FF-8DF7-69B228E42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509" y="1283889"/>
            <a:ext cx="2408582" cy="2408582"/>
          </a:xfrm>
          <a:prstGeom prst="rect">
            <a:avLst/>
          </a:prstGeom>
        </p:spPr>
      </p:pic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3640010F-648C-4634-BE58-306CF2FDA570}"/>
              </a:ext>
            </a:extLst>
          </p:cNvPr>
          <p:cNvSpPr/>
          <p:nvPr/>
        </p:nvSpPr>
        <p:spPr>
          <a:xfrm>
            <a:off x="4686300" y="1171073"/>
            <a:ext cx="2819400" cy="26342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F1B4BFEA-6C7B-4E9E-9159-AA489EC66B55}"/>
              </a:ext>
            </a:extLst>
          </p:cNvPr>
          <p:cNvSpPr/>
          <p:nvPr/>
        </p:nvSpPr>
        <p:spPr>
          <a:xfrm>
            <a:off x="8367091" y="1171073"/>
            <a:ext cx="2819400" cy="26342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Gráfico 17" descr="Antena parabólica">
            <a:extLst>
              <a:ext uri="{FF2B5EF4-FFF2-40B4-BE49-F238E27FC236}">
                <a16:creationId xmlns:a16="http://schemas.microsoft.com/office/drawing/2014/main" id="{B688B73F-444E-49ED-8761-DE48E9FA29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30942" y="1323121"/>
            <a:ext cx="2330116" cy="2330116"/>
          </a:xfrm>
          <a:prstGeom prst="rect">
            <a:avLst/>
          </a:prstGeom>
        </p:spPr>
      </p:pic>
      <p:pic>
        <p:nvPicPr>
          <p:cNvPr id="20" name="Gráfico 19" descr="Satélite">
            <a:extLst>
              <a:ext uri="{FF2B5EF4-FFF2-40B4-BE49-F238E27FC236}">
                <a16:creationId xmlns:a16="http://schemas.microsoft.com/office/drawing/2014/main" id="{82CB0018-E9EC-467B-A840-165CECBE2B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1504" y="1393659"/>
            <a:ext cx="2259578" cy="225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55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603D170-63C9-478C-96BF-15449ADD2E22}"/>
              </a:ext>
            </a:extLst>
          </p:cNvPr>
          <p:cNvSpPr txBox="1"/>
          <p:nvPr/>
        </p:nvSpPr>
        <p:spPr>
          <a:xfrm>
            <a:off x="3" y="0"/>
            <a:ext cx="5401994" cy="769441"/>
          </a:xfrm>
          <a:prstGeom prst="rect">
            <a:avLst/>
          </a:prstGeom>
          <a:solidFill>
            <a:srgbClr val="DFDAD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/>
              <a:t>Projeto Orange </a:t>
            </a:r>
            <a:r>
              <a:rPr lang="pt-BR" sz="4400" dirty="0" err="1"/>
              <a:t>STEM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18B81A3-B080-42B0-B900-53D9F657F2C1}"/>
              </a:ext>
            </a:extLst>
          </p:cNvPr>
          <p:cNvSpPr txBox="1"/>
          <p:nvPr/>
        </p:nvSpPr>
        <p:spPr>
          <a:xfrm>
            <a:off x="2630905" y="2631771"/>
            <a:ext cx="693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Junto de nossos parceiros da Orange Valley </a:t>
            </a:r>
            <a:r>
              <a:rPr lang="pt-BR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Schools</a:t>
            </a:r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estamos trabalhando para apresentar ciência, tecnologia, engenharia e matemática a crianças da nossa comunidade. </a:t>
            </a:r>
          </a:p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AA0472-E291-4ACE-AD10-5F37569D36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59" y="4320358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3EC71F7-C085-43D9-AA1C-E28D1AC4CB76}"/>
              </a:ext>
            </a:extLst>
          </p:cNvPr>
          <p:cNvSpPr/>
          <p:nvPr/>
        </p:nvSpPr>
        <p:spPr>
          <a:xfrm>
            <a:off x="8328074" y="2532184"/>
            <a:ext cx="2841674" cy="28416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08DB53A-BABF-4832-A302-38970C90F262}"/>
              </a:ext>
            </a:extLst>
          </p:cNvPr>
          <p:cNvSpPr/>
          <p:nvPr/>
        </p:nvSpPr>
        <p:spPr>
          <a:xfrm>
            <a:off x="8461717" y="2665827"/>
            <a:ext cx="2574388" cy="25743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Haverá mais de 7 milhões de drones domésticos até 2020.</a:t>
            </a:r>
          </a:p>
        </p:txBody>
      </p:sp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6206990F-4288-4805-AF6A-BFC576127FF2}"/>
</file>

<file path=customXml/itemProps2.xml><?xml version="1.0" encoding="utf-8"?>
<ds:datastoreItem xmlns:ds="http://schemas.openxmlformats.org/officeDocument/2006/customXml" ds:itemID="{F4C8B84D-4E30-4589-B348-D099C56F9512}"/>
</file>

<file path=customXml/itemProps3.xml><?xml version="1.0" encoding="utf-8"?>
<ds:datastoreItem xmlns:ds="http://schemas.openxmlformats.org/officeDocument/2006/customXml" ds:itemID="{7D5003FF-87C5-42EA-B7BD-ED6DFDDD395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108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15</cp:revision>
  <dcterms:created xsi:type="dcterms:W3CDTF">2019-01-16T07:44:31Z</dcterms:created>
  <dcterms:modified xsi:type="dcterms:W3CDTF">2019-01-16T10:04:16Z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